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6" r:id="rId4"/>
    <p:sldId id="268" r:id="rId5"/>
    <p:sldId id="260" r:id="rId6"/>
    <p:sldId id="274" r:id="rId7"/>
    <p:sldId id="261" r:id="rId8"/>
    <p:sldId id="275" r:id="rId9"/>
    <p:sldId id="264" r:id="rId10"/>
    <p:sldId id="270" r:id="rId11"/>
    <p:sldId id="259" r:id="rId12"/>
    <p:sldId id="263" r:id="rId13"/>
    <p:sldId id="271" r:id="rId14"/>
    <p:sldId id="272" r:id="rId15"/>
    <p:sldId id="265" r:id="rId16"/>
    <p:sldId id="266" r:id="rId17"/>
    <p:sldId id="267" r:id="rId18"/>
    <p:sldId id="258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48" y="-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8;&#1091;&#1072;&#1087;&#1089;&#1077;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Documents and Settings\Сад\Рабочий стол\Лиля\туапсе\raz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93096"/>
            <a:ext cx="8229600" cy="206486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Составила воспитатель МБДОУ ДС   № 33 </a:t>
            </a:r>
            <a:r>
              <a:rPr lang="ru-RU" sz="1800" b="1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smtClean="0">
                <a:latin typeface="Arial" pitchFamily="34" charset="0"/>
                <a:cs typeface="Arial" pitchFamily="34" charset="0"/>
              </a:rPr>
            </a:br>
            <a:r>
              <a:rPr lang="ru-RU" sz="1800" b="1" smtClean="0">
                <a:latin typeface="Arial" pitchFamily="34" charset="0"/>
                <a:cs typeface="Arial" pitchFamily="34" charset="0"/>
              </a:rPr>
              <a:t>«Журавлик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 г. Туапсе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Лапушинская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Лилия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Курбангалеевна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026" name="WordArt 2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1500166" y="2071678"/>
            <a:ext cx="6500858" cy="1785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 algn="ctr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Этих дней не смолкнет  слава!</a:t>
            </a:r>
            <a:endParaRPr lang="ru-RU" sz="3600" kern="10" spc="0" dirty="0">
              <a:ln w="9525" algn="ctr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Орден Отечественной Войны     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степени 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0" y="1600199"/>
            <a:ext cx="6400800" cy="480060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Сад\Рабочий стол\Лиля\туапсе\putin_tuapse_b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Сад\Рабочий стол\Лиля\туапсе\tuaps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Сад\Рабочий стол\Лиля\туапсе\1301658130_memorial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6154758"/>
          </a:xfrm>
        </p:spPr>
        <p:txBody>
          <a:bodyPr>
            <a:normAutofit/>
          </a:bodyPr>
          <a:lstStyle/>
          <a:p>
            <a:r>
              <a:rPr lang="ru-RU" sz="2800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Алексей Иванович Кошкин –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участник Великой Отечественной войны, командир взвода автоматчиков 1-го ударного отряда особого назначения Туапсинского оборонительного района 18-й армии Закавказского фронта; Герой Советского Союза. Погиб у горы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Семашхо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69" y="1214421"/>
            <a:ext cx="3228975" cy="4993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ад\Рабочий стол\Лиля\туапсе\Petrova_G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3747326" cy="564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543428" cy="658336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Улицы нашего города названные в честь героев войны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100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Петрова Галина Константиновна</a:t>
            </a:r>
            <a:r>
              <a:rPr lang="ru-RU" sz="3100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медицинская сестра 386-го отдельного батальона морской пехоты Новороссийской военно-морской базы Черноморского флота,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главстаршина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 Герой Советского Союза.</a:t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235743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440378"/>
          </a:xfrm>
        </p:spPr>
        <p:txBody>
          <a:bodyPr>
            <a:normAutofit/>
          </a:bodyPr>
          <a:lstStyle/>
          <a:p>
            <a:r>
              <a:rPr lang="ru-RU" sz="2800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Говоров Леонид Александрович –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маршал, Герой Советского Союза, командовал Ленинградским фронтом.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Сад\Рабочий стол\Лиля\туапсе\55559508_govorov_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70" y="928657"/>
            <a:ext cx="3767287" cy="5171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5511816"/>
          </a:xfrm>
        </p:spPr>
        <p:txBody>
          <a:bodyPr>
            <a:normAutofit/>
          </a:bodyPr>
          <a:lstStyle/>
          <a:p>
            <a:r>
              <a:rPr lang="ru-RU" sz="3100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Георгий Константинович Жуков </a:t>
            </a:r>
            <a:r>
              <a:rPr lang="ru-RU" sz="3100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маршал, Герой Советского Союза, заместитель Верховного Главнокомандующего, командовал фронтами.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Сад\Рабочий стол\Лиля\туапсе\post-119-1157475427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714356"/>
            <a:ext cx="4297680" cy="573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Сад\Рабочий стол\Лиля\туапсе\07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1\Desktop\Туапсинский район\132165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Список использованных ресурсов: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images.yandex.ru›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http://ru.wikipedia.org/wiki/</a:t>
            </a:r>
            <a:r>
              <a:rPr lang="ru-RU" dirty="0" smtClean="0">
                <a:hlinkClick r:id="rId3"/>
              </a:rPr>
              <a:t>Туапсе</a:t>
            </a:r>
            <a:endParaRPr lang="ru-RU" dirty="0" smtClean="0"/>
          </a:p>
          <a:p>
            <a:r>
              <a:rPr lang="en-US" dirty="0" smtClean="0"/>
              <a:t>http://www.warheroes.ru/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Сад\Рабочий стол\0_5b4be_f7d72af4_X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Сад\Рабочий стол\0_7c3c6_71cfa801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Сад\Рабочий стол\Лиля\туапсе\1321767755_tuapsinskaya-oboronitelnaya-operac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Сад\Рабочий стол\Лиля\туапсе\tuapse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Сад\Рабочий стол\Лиля\туапсе\l_229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Сад\Рабочий стол\Лиля\туапсе\tuapse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102</Words>
  <Application>Microsoft Office PowerPoint</Application>
  <PresentationFormat>Экран (4:3)</PresentationFormat>
  <Paragraphs>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Составила воспитатель МБДОУ ДС   № 33  «Журавлик» г. Туапсе Лапушинская Лилия Курбангалеевна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Орден Отечественной Войны      I степени  </vt:lpstr>
      <vt:lpstr>Презентация PowerPoint</vt:lpstr>
      <vt:lpstr>Презентация PowerPoint</vt:lpstr>
      <vt:lpstr>Презентация PowerPoint</vt:lpstr>
      <vt:lpstr>Алексей Иванович Кошкин – участник Великой Отечественной войны, командир взвода автоматчиков 1-го ударного отряда особого назначения Туапсинского оборонительного района 18-й армии Закавказского фронта; Герой Советского Союза. Погиб у горы Семашхо. </vt:lpstr>
      <vt:lpstr>Улицы нашего города названные в честь героев войны Петрова Галина Константиновна    медицинская сестра 386-го отдельного батальона морской пехоты Новороссийской военно-морской базы Черноморского флота, главстаршина. Герой Советского Союза.  </vt:lpstr>
      <vt:lpstr>Говоров Леонид Александрович – маршал, Герой Советского Союза, командовал Ленинградским фронтом.</vt:lpstr>
      <vt:lpstr>Георгий Константинович Жуков – маршал, Герой Советского Союза, заместитель Верховного Главнокомандующего, командовал фронтами. </vt:lpstr>
      <vt:lpstr>Презентация PowerPoint</vt:lpstr>
      <vt:lpstr>Список использованных ресурсов: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Надежда Пронская</cp:lastModifiedBy>
  <cp:revision>60</cp:revision>
  <dcterms:modified xsi:type="dcterms:W3CDTF">2016-12-27T14:01:55Z</dcterms:modified>
</cp:coreProperties>
</file>